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7559675" cy="1069181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2148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Kuvan paikkamerkki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7559675" cy="58293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aseline="0"/>
            </a:lvl1pPr>
          </a:lstStyle>
          <a:p>
            <a:r>
              <a:rPr lang="fi-FI" dirty="0" smtClean="0"/>
              <a:t>Lisää kuva napsauttamalla kuvaketta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76125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5.9.2018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15914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  <a:prstGeom prst="rect">
            <a:avLst/>
          </a:prstGeom>
        </p:spPr>
        <p:txBody>
          <a:bodyPr anchor="b"/>
          <a:lstStyle>
            <a:lvl1pPr>
              <a:defRPr sz="4960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5.9.2018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76560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5.9.2018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269539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  <a:prstGeom prst="rect">
            <a:avLst/>
          </a:prstGeom>
        </p:spPr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5.9.2018</a:t>
            </a:fld>
            <a:endParaRPr lang="fi-F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674054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5.9.2018</a:t>
            </a:fld>
            <a:endParaRPr lang="fi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94071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5.9.2018</a:t>
            </a:fld>
            <a:endParaRPr lang="fi-F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2440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  <a:prstGeom prst="rect">
            <a:avLst/>
          </a:prstGeom>
        </p:spPr>
        <p:txBody>
          <a:bodyPr anchor="b"/>
          <a:lstStyle>
            <a:lvl1pPr>
              <a:defRPr sz="2645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  <a:prstGeom prst="rect">
            <a:avLst/>
          </a:prstGeo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5.9.2018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754780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  <a:prstGeom prst="rect">
            <a:avLst/>
          </a:prstGeom>
        </p:spPr>
        <p:txBody>
          <a:bodyPr anchor="b"/>
          <a:lstStyle>
            <a:lvl1pPr>
              <a:defRPr sz="2645"/>
            </a:lvl1pPr>
          </a:lstStyle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fi-FI" smtClean="0"/>
              <a:t>Lisää kuva napsauttamalla kuvaketta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fi-FI" smtClean="0"/>
              <a:t>Muokkaa tekstin perustyylejä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5.9.2018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273519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5.9.2018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7147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  <a:prstGeom prst="rect">
            <a:avLst/>
          </a:prstGeom>
        </p:spPr>
        <p:txBody>
          <a:bodyPr vert="eaVert"/>
          <a:lstStyle/>
          <a:p>
            <a:r>
              <a:rPr lang="fi-FI" smtClean="0"/>
              <a:t>Muokkaa perustyyl. napsautt.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i-FI" smtClean="0"/>
              <a:t>Muokkaa tekstin perustyylejä</a:t>
            </a:r>
          </a:p>
          <a:p>
            <a:pPr lvl="1"/>
            <a:r>
              <a:rPr lang="fi-FI" smtClean="0"/>
              <a:t>toinen taso</a:t>
            </a:r>
          </a:p>
          <a:p>
            <a:pPr lvl="2"/>
            <a:r>
              <a:rPr lang="fi-FI" smtClean="0"/>
              <a:t>kolmas taso</a:t>
            </a:r>
          </a:p>
          <a:p>
            <a:pPr lvl="3"/>
            <a:r>
              <a:rPr lang="fi-FI" smtClean="0"/>
              <a:t>neljäs taso</a:t>
            </a:r>
          </a:p>
          <a:p>
            <a:pPr lvl="4"/>
            <a:r>
              <a:rPr lang="fi-FI" smtClean="0"/>
              <a:t>viides taso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C633EF99-CDAD-47E7-807A-2F67D3E11FBA}" type="datetimeFigureOut">
              <a:rPr lang="fi-FI" smtClean="0"/>
              <a:t>5.9.2018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/>
          <a:lstStyle/>
          <a:p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/>
          <a:lstStyle/>
          <a:p>
            <a:fld id="{A0C1B02F-235E-482B-B79B-71A35333A30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421602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8547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uvan paikkamerkki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87" b="11587"/>
          <a:stretch>
            <a:fillRect/>
          </a:stretch>
        </p:blipFill>
        <p:spPr/>
      </p:pic>
      <p:sp>
        <p:nvSpPr>
          <p:cNvPr id="14" name="Suorakulmio 13"/>
          <p:cNvSpPr/>
          <p:nvPr/>
        </p:nvSpPr>
        <p:spPr>
          <a:xfrm>
            <a:off x="681227" y="4391025"/>
            <a:ext cx="61972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fi-FI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kstiruutu 2"/>
          <p:cNvSpPr txBox="1"/>
          <p:nvPr/>
        </p:nvSpPr>
        <p:spPr>
          <a:xfrm>
            <a:off x="208547" y="4391025"/>
            <a:ext cx="15560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800" dirty="0" smtClean="0">
                <a:solidFill>
                  <a:schemeClr val="bg1"/>
                </a:solidFill>
              </a:rPr>
              <a:t>s</a:t>
            </a:r>
            <a:endParaRPr lang="en-US" sz="800" dirty="0">
              <a:solidFill>
                <a:schemeClr val="bg1"/>
              </a:solidFill>
            </a:endParaRPr>
          </a:p>
        </p:txBody>
      </p:sp>
      <p:pic>
        <p:nvPicPr>
          <p:cNvPr id="7" name="Kuv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674" y="3585658"/>
            <a:ext cx="2880000" cy="1826177"/>
          </a:xfrm>
          <a:prstGeom prst="rect">
            <a:avLst/>
          </a:prstGeom>
        </p:spPr>
      </p:pic>
      <p:sp>
        <p:nvSpPr>
          <p:cNvPr id="12" name="Tekstiruutu 11"/>
          <p:cNvSpPr txBox="1"/>
          <p:nvPr/>
        </p:nvSpPr>
        <p:spPr>
          <a:xfrm>
            <a:off x="986589" y="5829300"/>
            <a:ext cx="5242761" cy="283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9" name="Kuva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0"/>
            <a:ext cx="7559675" cy="8788281"/>
          </a:xfrm>
          <a:prstGeom prst="rect">
            <a:avLst/>
          </a:prstGeom>
        </p:spPr>
      </p:pic>
      <p:sp>
        <p:nvSpPr>
          <p:cNvPr id="15" name="Tekstiruutu 14"/>
          <p:cNvSpPr txBox="1"/>
          <p:nvPr/>
        </p:nvSpPr>
        <p:spPr>
          <a:xfrm>
            <a:off x="440267" y="5691912"/>
            <a:ext cx="67056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i-FI" sz="4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SeniorSurf</a:t>
            </a:r>
            <a:r>
              <a:rPr lang="fi-FI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-päivä </a:t>
            </a:r>
          </a:p>
          <a:p>
            <a:pPr algn="ctr"/>
            <a:r>
              <a:rPr lang="fi-FI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Oulunkylän kirjastossa</a:t>
            </a:r>
          </a:p>
          <a:p>
            <a:pPr algn="ctr"/>
            <a:r>
              <a:rPr lang="fi-FI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fi-FI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iistaina </a:t>
            </a:r>
            <a:r>
              <a:rPr lang="fi-FI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9.10</a:t>
            </a:r>
            <a:r>
              <a:rPr lang="fi-FI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klo </a:t>
            </a:r>
            <a:r>
              <a:rPr lang="fi-FI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11-14</a:t>
            </a:r>
            <a:endParaRPr lang="fi-FI" sz="40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i-FI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fi-FI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fi-FI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irjaston e-lehtipalvelut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fi-FI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fi-FI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irjaston ilmainen langaton verkko</a:t>
            </a:r>
            <a:endParaRPr lang="fi-FI" sz="28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fi-FI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i-FI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Kylänvanhimmantie </a:t>
            </a:r>
            <a:r>
              <a:rPr lang="fi-FI" alt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</a:t>
            </a:r>
          </a:p>
          <a:p>
            <a:pPr algn="ctr"/>
            <a:r>
              <a:rPr lang="fi-FI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fi-FI" altLang="en-US" sz="20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helmet.fi</a:t>
            </a:r>
            <a:r>
              <a:rPr lang="fi-FI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alt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Oulunkylän kirjasto</a:t>
            </a:r>
          </a:p>
          <a:p>
            <a:pPr algn="ctr"/>
            <a:r>
              <a:rPr lang="fi-FI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fi-FI" altLang="en-US" sz="20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facebook.com</a:t>
            </a:r>
            <a:r>
              <a:rPr lang="fi-FI" altLang="en-US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i-FI" alt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Oulunkylän kirjasto</a:t>
            </a:r>
          </a:p>
          <a:p>
            <a:pPr algn="ctr"/>
            <a:endParaRPr lang="fi-FI" sz="28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503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Office-te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e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e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391</TotalTime>
  <Words>28</Words>
  <Application>Microsoft Office PowerPoint</Application>
  <PresentationFormat>Mukautettu</PresentationFormat>
  <Paragraphs>11</Paragraphs>
  <Slides>1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Office-teema</vt:lpstr>
      <vt:lpstr>PowerPoint-esitys</vt:lpstr>
    </vt:vector>
  </TitlesOfParts>
  <Company>Helsingin kaupunki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PowerPoint-esitys</dc:title>
  <dc:creator>Liimatainen Valpuri</dc:creator>
  <cp:lastModifiedBy>YHT_ogeli</cp:lastModifiedBy>
  <cp:revision>22</cp:revision>
  <cp:lastPrinted>2017-09-20T09:39:50Z</cp:lastPrinted>
  <dcterms:created xsi:type="dcterms:W3CDTF">2017-06-08T08:06:22Z</dcterms:created>
  <dcterms:modified xsi:type="dcterms:W3CDTF">2018-09-05T12:37:58Z</dcterms:modified>
</cp:coreProperties>
</file>