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2988" y="-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uvan paikkamerkki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59675" cy="58293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aseline="0"/>
            </a:lvl1pPr>
          </a:lstStyle>
          <a:p>
            <a:r>
              <a:rPr lang="fi-FI" dirty="0" smtClean="0"/>
              <a:t>Lisää kuva napsauttamalla kuvaketta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6125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15914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  <a:prstGeom prst="rect">
            <a:avLst/>
          </a:prstGeom>
        </p:spPr>
        <p:txBody>
          <a:bodyPr anchor="b"/>
          <a:lstStyle>
            <a:lvl1pPr>
              <a:defRPr sz="496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6560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69539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74054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4071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2440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</p:spPr>
        <p:txBody>
          <a:bodyPr anchor="b"/>
          <a:lstStyle>
            <a:lvl1pPr>
              <a:defRPr sz="2645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5478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</p:spPr>
        <p:txBody>
          <a:bodyPr anchor="b"/>
          <a:lstStyle>
            <a:lvl1pPr>
              <a:defRPr sz="2645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3519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147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  <a:prstGeom prst="rect">
            <a:avLst/>
          </a:prstGeo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16.9.2019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21602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854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n paikkamerkki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7" b="11587"/>
          <a:stretch>
            <a:fillRect/>
          </a:stretch>
        </p:blipFill>
        <p:spPr/>
      </p:pic>
      <p:sp>
        <p:nvSpPr>
          <p:cNvPr id="14" name="Suorakulmio 13"/>
          <p:cNvSpPr/>
          <p:nvPr/>
        </p:nvSpPr>
        <p:spPr>
          <a:xfrm>
            <a:off x="681227" y="4391025"/>
            <a:ext cx="6197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fi-FI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iruutu 2"/>
          <p:cNvSpPr txBox="1"/>
          <p:nvPr/>
        </p:nvSpPr>
        <p:spPr>
          <a:xfrm>
            <a:off x="208547" y="4391025"/>
            <a:ext cx="15560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800" dirty="0" smtClean="0">
                <a:solidFill>
                  <a:schemeClr val="bg1"/>
                </a:solidFill>
              </a:rPr>
              <a:t>s</a:t>
            </a:r>
            <a:endParaRPr lang="en-US" sz="8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674" y="3585658"/>
            <a:ext cx="2880000" cy="1826177"/>
          </a:xfrm>
          <a:prstGeom prst="rect">
            <a:avLst/>
          </a:prstGeom>
        </p:spPr>
      </p:pic>
      <p:sp>
        <p:nvSpPr>
          <p:cNvPr id="12" name="Tekstiruutu 11"/>
          <p:cNvSpPr txBox="1"/>
          <p:nvPr/>
        </p:nvSpPr>
        <p:spPr>
          <a:xfrm>
            <a:off x="986589" y="5829300"/>
            <a:ext cx="5242761" cy="283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9" name="Kuva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0"/>
            <a:ext cx="7559675" cy="8788281"/>
          </a:xfrm>
          <a:prstGeom prst="rect">
            <a:avLst/>
          </a:prstGeom>
        </p:spPr>
      </p:pic>
      <p:sp>
        <p:nvSpPr>
          <p:cNvPr id="15" name="Tekstiruutu 14"/>
          <p:cNvSpPr txBox="1"/>
          <p:nvPr/>
        </p:nvSpPr>
        <p:spPr>
          <a:xfrm>
            <a:off x="440267" y="5691912"/>
            <a:ext cx="67056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42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SeniorSurf</a:t>
            </a:r>
            <a:r>
              <a:rPr lang="fi-FI" sz="4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-päivä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Oulunkylän kirjastossa</a:t>
            </a:r>
          </a:p>
          <a:p>
            <a:pPr algn="ctr"/>
            <a:r>
              <a:rPr lang="fi-FI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iistaina 8.10. klo 12-15</a:t>
            </a:r>
          </a:p>
          <a:p>
            <a:pPr algn="ctr"/>
            <a:endParaRPr lang="fi-FI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Tervetuloa kuulemaan </a:t>
            </a:r>
            <a:r>
              <a:rPr lang="fi-FI" sz="28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kirjaston </a:t>
            </a:r>
          </a:p>
          <a:p>
            <a:pPr algn="ctr"/>
            <a:r>
              <a:rPr lang="fi-FI" sz="28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e-lehti- </a:t>
            </a:r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 </a:t>
            </a:r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e-kirjapalveluista!</a:t>
            </a:r>
            <a:endParaRPr lang="fi-FI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i-FI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i-FI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Kylänvanhimmantie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</a:p>
          <a:p>
            <a:pPr algn="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i-FI" altLang="en-U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helmet.fi</a:t>
            </a:r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Oulunkylän kirjasto</a:t>
            </a:r>
          </a:p>
          <a:p>
            <a:pPr algn="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i-FI" altLang="en-U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facebook.com</a:t>
            </a:r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Oulunkylän kirjasto</a:t>
            </a:r>
          </a:p>
          <a:p>
            <a:pPr algn="ctr"/>
            <a:endParaRPr lang="fi-FI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0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-te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401</TotalTime>
  <Words>29</Words>
  <Application>Microsoft Office PowerPoint</Application>
  <PresentationFormat>Mukautettu</PresentationFormat>
  <Paragraphs>12</Paragraphs>
  <Slides>1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Office-teema</vt:lpstr>
      <vt:lpstr>PowerPoint-esitys</vt:lpstr>
    </vt:vector>
  </TitlesOfParts>
  <Company>Helsingin kaupunki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Liimatainen Valpuri</dc:creator>
  <cp:lastModifiedBy>Karhunen Eeva</cp:lastModifiedBy>
  <cp:revision>26</cp:revision>
  <cp:lastPrinted>2019-09-16T10:35:40Z</cp:lastPrinted>
  <dcterms:created xsi:type="dcterms:W3CDTF">2017-06-08T08:06:22Z</dcterms:created>
  <dcterms:modified xsi:type="dcterms:W3CDTF">2019-09-16T10:37:44Z</dcterms:modified>
</cp:coreProperties>
</file>